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</p:sldMasterIdLst>
  <p:sldIdLst>
    <p:sldId id="1070" r:id="rId3"/>
    <p:sldId id="1071" r:id="rId4"/>
    <p:sldId id="1072" r:id="rId5"/>
    <p:sldId id="1073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352" autoAdjust="0"/>
  </p:normalViewPr>
  <p:slideViewPr>
    <p:cSldViewPr snapToGrid="0">
      <p:cViewPr varScale="1">
        <p:scale>
          <a:sx n="49" d="100"/>
          <a:sy n="49" d="100"/>
        </p:scale>
        <p:origin x="72" y="8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microsoft.com/office/2016/11/relationships/changesInfo" Target="changesInfos/changesInfo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贵申 王" userId="201fba2491c5f930" providerId="LiveId" clId="{DCE2E79A-FA80-4B3F-A3B4-A0C24C0A3357}"/>
    <pc:docChg chg="addSld delSld modSld">
      <pc:chgData name="贵申 王" userId="201fba2491c5f930" providerId="LiveId" clId="{DCE2E79A-FA80-4B3F-A3B4-A0C24C0A3357}" dt="2026-07-17T02:36:22.336" v="171"/>
      <pc:docMkLst>
        <pc:docMk/>
      </pc:docMkLst>
      <pc:sldChg chg="modSp mod">
        <pc:chgData name="贵申 王" userId="201fba2491c5f930" providerId="LiveId" clId="{DCE2E79A-FA80-4B3F-A3B4-A0C24C0A3357}" dt="2026-07-17T02:34:54.954" v="158" actId="255"/>
        <pc:sldMkLst>
          <pc:docMk/>
          <pc:sldMk cId="0" sldId="1070"/>
        </pc:sldMkLst>
        <pc:spChg chg="mod">
          <ac:chgData name="贵申 王" userId="201fba2491c5f930" providerId="LiveId" clId="{DCE2E79A-FA80-4B3F-A3B4-A0C24C0A3357}" dt="2026-07-17T02:34:22.913" v="154" actId="20577"/>
          <ac:spMkLst>
            <pc:docMk/>
            <pc:sldMk cId="0" sldId="1070"/>
            <ac:spMk id="449538" creationId="{C2B5FF0B-8CBF-9BCE-C219-AC6856CCA559}"/>
          </ac:spMkLst>
        </pc:spChg>
        <pc:spChg chg="mod">
          <ac:chgData name="贵申 王" userId="201fba2491c5f930" providerId="LiveId" clId="{DCE2E79A-FA80-4B3F-A3B4-A0C24C0A3357}" dt="2026-07-17T02:34:54.954" v="158" actId="255"/>
          <ac:spMkLst>
            <pc:docMk/>
            <pc:sldMk cId="0" sldId="1070"/>
            <ac:spMk id="449539" creationId="{AA327C50-F9E7-0415-82CC-A3226530A04A}"/>
          </ac:spMkLst>
        </pc:spChg>
      </pc:sldChg>
      <pc:sldChg chg="modSp add mod">
        <pc:chgData name="贵申 王" userId="201fba2491c5f930" providerId="LiveId" clId="{DCE2E79A-FA80-4B3F-A3B4-A0C24C0A3357}" dt="2026-07-17T02:35:29.378" v="163"/>
        <pc:sldMkLst>
          <pc:docMk/>
          <pc:sldMk cId="434131553" sldId="1071"/>
        </pc:sldMkLst>
        <pc:spChg chg="mod">
          <ac:chgData name="贵申 王" userId="201fba2491c5f930" providerId="LiveId" clId="{DCE2E79A-FA80-4B3F-A3B4-A0C24C0A3357}" dt="2026-07-17T02:35:09.151" v="161" actId="20577"/>
          <ac:spMkLst>
            <pc:docMk/>
            <pc:sldMk cId="434131553" sldId="1071"/>
            <ac:spMk id="449538" creationId="{6E9D6F17-C07F-809D-C2C4-EF5127D0A1D1}"/>
          </ac:spMkLst>
        </pc:spChg>
        <pc:spChg chg="mod">
          <ac:chgData name="贵申 王" userId="201fba2491c5f930" providerId="LiveId" clId="{DCE2E79A-FA80-4B3F-A3B4-A0C24C0A3357}" dt="2026-07-17T02:35:29.378" v="163"/>
          <ac:spMkLst>
            <pc:docMk/>
            <pc:sldMk cId="434131553" sldId="1071"/>
            <ac:spMk id="449539" creationId="{53633941-9951-18D0-F3EC-0467A1013C25}"/>
          </ac:spMkLst>
        </pc:spChg>
      </pc:sldChg>
      <pc:sldChg chg="modSp add del mod">
        <pc:chgData name="贵申 王" userId="201fba2491c5f930" providerId="LiveId" clId="{DCE2E79A-FA80-4B3F-A3B4-A0C24C0A3357}" dt="2026-07-17T02:33:48.964" v="148" actId="47"/>
        <pc:sldMkLst>
          <pc:docMk/>
          <pc:sldMk cId="3348202512" sldId="1071"/>
        </pc:sldMkLst>
      </pc:sldChg>
      <pc:sldChg chg="modSp add">
        <pc:chgData name="贵申 王" userId="201fba2491c5f930" providerId="LiveId" clId="{DCE2E79A-FA80-4B3F-A3B4-A0C24C0A3357}" dt="2026-07-17T02:35:51.186" v="166"/>
        <pc:sldMkLst>
          <pc:docMk/>
          <pc:sldMk cId="865582797" sldId="1072"/>
        </pc:sldMkLst>
        <pc:spChg chg="mod">
          <ac:chgData name="贵申 王" userId="201fba2491c5f930" providerId="LiveId" clId="{DCE2E79A-FA80-4B3F-A3B4-A0C24C0A3357}" dt="2026-07-17T02:35:51.186" v="166"/>
          <ac:spMkLst>
            <pc:docMk/>
            <pc:sldMk cId="865582797" sldId="1072"/>
            <ac:spMk id="449539" creationId="{6321A5B8-1E03-00AE-0F96-F3EEEE046214}"/>
          </ac:spMkLst>
        </pc:spChg>
      </pc:sldChg>
      <pc:sldChg chg="modSp add del mod">
        <pc:chgData name="贵申 王" userId="201fba2491c5f930" providerId="LiveId" clId="{DCE2E79A-FA80-4B3F-A3B4-A0C24C0A3357}" dt="2026-07-17T02:33:49.138" v="149" actId="47"/>
        <pc:sldMkLst>
          <pc:docMk/>
          <pc:sldMk cId="1958420583" sldId="1072"/>
        </pc:sldMkLst>
      </pc:sldChg>
      <pc:sldChg chg="modSp add mod">
        <pc:chgData name="贵申 王" userId="201fba2491c5f930" providerId="LiveId" clId="{DCE2E79A-FA80-4B3F-A3B4-A0C24C0A3357}" dt="2026-07-17T02:36:22.336" v="171"/>
        <pc:sldMkLst>
          <pc:docMk/>
          <pc:sldMk cId="418604958" sldId="1073"/>
        </pc:sldMkLst>
        <pc:spChg chg="mod">
          <ac:chgData name="贵申 王" userId="201fba2491c5f930" providerId="LiveId" clId="{DCE2E79A-FA80-4B3F-A3B4-A0C24C0A3357}" dt="2026-07-17T02:36:22.336" v="171"/>
          <ac:spMkLst>
            <pc:docMk/>
            <pc:sldMk cId="418604958" sldId="1073"/>
            <ac:spMk id="449539" creationId="{902D39C6-9803-5CE0-391D-65DDAC6221AD}"/>
          </ac:spMkLst>
        </pc:spChg>
      </pc:sldChg>
      <pc:sldChg chg="modSp add del mod">
        <pc:chgData name="贵申 王" userId="201fba2491c5f930" providerId="LiveId" clId="{DCE2E79A-FA80-4B3F-A3B4-A0C24C0A3357}" dt="2026-07-17T02:33:49.681" v="150" actId="47"/>
        <pc:sldMkLst>
          <pc:docMk/>
          <pc:sldMk cId="2070556956" sldId="107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E76C01-D56A-2637-40B8-8C237AB92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7B94F6-E241-6CB6-BBC2-10F5DB4FB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8B0AD3-58EA-C7F2-DCBF-2D9FBDF26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5DE0FB-914A-4EB4-BEC1-3DE203F6A35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6196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406BD2-24EF-2DCB-8F26-D83B41412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2F198E-F704-E754-4B49-EA4007E22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89AAB5-D2D2-9382-031A-D25BD2DC8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9D8C0-9AF4-488B-B3FF-003937E773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4396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1DE251-118D-28AB-BD71-D1D97902B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46B9B9-B1D6-CB65-570B-E0712A6E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E16372-5BC6-5866-D483-57C732FE5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1EADA-8966-4CAA-A37E-4C0FE95D6D7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7363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BBABAF-AE5C-05C8-35EC-A7EEB157E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987645-41E1-96F0-78A9-7B903D8F8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04F671-0A1E-AC31-D527-3A312A1BA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8A565-4F5A-47D8-B41C-2FF59628AF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2123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3B2973-28AF-1D4E-1957-D11021448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68BFC4-014E-D07C-CA51-9FB1DB61B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216A2D-4582-9889-90C3-41207743F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8FCB1-3C3D-4BB5-8489-5754C6BE585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5025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2EFAEB6-D791-F031-7B25-397BD9F55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AEBDFE9-7BD7-CCE1-0E55-481E055B5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90F16AE-C2E8-EB35-1331-C53094847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1E5791-A0CD-4F58-877B-E5BC5E4989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129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A450165-A93A-8E78-E17B-6F9B119F4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6178E50-286D-6A98-760F-764E8DA15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D0E0C26-C8D8-65FC-F065-5F59AF438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DB983-11AF-47F2-B78A-3D205DADD7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7406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E300946-1527-8100-F349-94CE8118D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1D7105C-4973-7E3B-4AF3-D97FD53F7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9117600-24BA-438D-C950-F6BD1C419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3D9ED-1AFE-48B0-82BB-C92BA689FC1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9869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C82996F-E165-7B2E-4A40-5DD0F89AB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B1D03F3-7C3E-9859-3D1D-17E41CB0F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7831082-9809-8DE3-913E-7D456492B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F3BEDA-E233-49C8-87A9-8A59CC5A98A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3579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D88209E-25D6-8937-EAE8-34C473CB0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24F649F-4CB7-6A4C-1BC7-CE085FE2A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A51CA34-F4D2-2813-5A04-F70180EA3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2D05FE-F12C-49F0-AF10-4D9F901BD03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4240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783AEF4-4D38-6592-120C-544242E8B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42C51EA-5190-0D8A-77E1-F15B49E44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115ED70-8C0C-8EA1-FB2D-DFA0AFF66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D3EB0-E1F0-4302-BF59-38009143564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2113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0212459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46827C46-D876-7295-06C1-6AFE460788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F1DA3BF5-3055-E954-7BFE-51EBA8AB4F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B16EF6-7D2B-3C8A-FADE-8BB93FBE13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675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1EC842-0FF0-6AF9-44AD-FE46E3DA4F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675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F0689B-4002-A626-9A3D-B4FCE4C59A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675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74F15F7-67B1-4BD6-AB9E-BACAB3D53CB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518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 Light" panose="020F0302020204030204" pitchFamily="34" charset="0"/>
        </a:defRPr>
      </a:lvl2pPr>
      <a:lvl3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 Light" panose="020F0302020204030204" pitchFamily="34" charset="0"/>
        </a:defRPr>
      </a:lvl3pPr>
      <a:lvl4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 Light" panose="020F0302020204030204" pitchFamily="34" charset="0"/>
        </a:defRPr>
      </a:lvl4pPr>
      <a:lvl5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514350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514350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514350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514350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28588" indent="-128588" algn="l" defTabSz="514350" rtl="0" eaLnBrk="0" fontAlgn="base" hangingPunct="0">
        <a:lnSpc>
          <a:spcPct val="90000"/>
        </a:lnSpc>
        <a:spcBef>
          <a:spcPts val="563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0" fontAlgn="base" hangingPunct="0">
        <a:lnSpc>
          <a:spcPct val="90000"/>
        </a:lnSpc>
        <a:spcBef>
          <a:spcPts val="2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0" fontAlgn="base" hangingPunct="0">
        <a:lnSpc>
          <a:spcPct val="90000"/>
        </a:lnSpc>
        <a:spcBef>
          <a:spcPts val="275"/>
        </a:spcBef>
        <a:spcAft>
          <a:spcPct val="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0" fontAlgn="base" hangingPunct="0">
        <a:lnSpc>
          <a:spcPct val="90000"/>
        </a:lnSpc>
        <a:spcBef>
          <a:spcPts val="275"/>
        </a:spcBef>
        <a:spcAft>
          <a:spcPct val="0"/>
        </a:spcAft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0" fontAlgn="base" hangingPunct="0">
        <a:lnSpc>
          <a:spcPct val="90000"/>
        </a:lnSpc>
        <a:spcBef>
          <a:spcPts val="275"/>
        </a:spcBef>
        <a:spcAft>
          <a:spcPct val="0"/>
        </a:spcAft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538" name="Rectangle 2">
            <a:extLst>
              <a:ext uri="{FF2B5EF4-FFF2-40B4-BE49-F238E27FC236}">
                <a16:creationId xmlns:a16="http://schemas.microsoft.com/office/drawing/2014/main" id="{C2B5FF0B-8CBF-9BCE-C219-AC6856CCA5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3999" y="463550"/>
            <a:ext cx="9144000" cy="101092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kumimoji="1" lang="en-US" altLang="zh-TW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483 </a:t>
            </a:r>
            <a:r>
              <a:rPr kumimoji="1" lang="zh-TW" alt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救世主凡事引導我</a:t>
            </a:r>
            <a:br>
              <a:rPr kumimoji="1" lang="en-US" altLang="zh-CN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Trusting in the Lord, My God 1/4</a:t>
            </a:r>
            <a:endParaRPr kumimoji="1" lang="en-US" altLang="zh-CN" sz="32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49539" name="Rectangle 3">
            <a:extLst>
              <a:ext uri="{FF2B5EF4-FFF2-40B4-BE49-F238E27FC236}">
                <a16:creationId xmlns:a16="http://schemas.microsoft.com/office/drawing/2014/main" id="{AA327C50-F9E7-0415-82CC-A3226530A04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71947" y="1881615"/>
            <a:ext cx="11048103" cy="4293273"/>
          </a:xfrm>
        </p:spPr>
        <p:txBody>
          <a:bodyPr/>
          <a:lstStyle/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n-US" altLang="zh-CN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 </a:t>
            </a: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一心信靠我恩主，往前进，往前进！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战败一切恶风俗，往前进！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常常要救人灵魂，时时靠主自儆醒，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如此为主作精兵，往前进！</a:t>
            </a:r>
            <a:endParaRPr lang="en-US" altLang="zh-CN" sz="32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endParaRPr lang="zh-CN" altLang="en-US" sz="2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algn="ctr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altLang="zh-CN" sz="2800" dirty="0">
                <a:latin typeface="Times New Roman" panose="02020603050405020304" pitchFamily="18" charset="0"/>
                <a:ea typeface="SimSun" panose="02010600030101010101" pitchFamily="2" charset="-122"/>
              </a:rPr>
              <a:t>Trusting in the Lord, my God, Onward go, onward go! 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altLang="zh-CN" sz="2800" dirty="0">
                <a:latin typeface="Times New Roman" panose="02020603050405020304" pitchFamily="18" charset="0"/>
                <a:ea typeface="SimSun" panose="02010600030101010101" pitchFamily="2" charset="-122"/>
              </a:rPr>
              <a:t>Soul redeemed and head unbowed, onward go! 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altLang="zh-CN" sz="2800" dirty="0">
                <a:latin typeface="Times New Roman" panose="02020603050405020304" pitchFamily="18" charset="0"/>
                <a:ea typeface="SimSun" panose="02010600030101010101" pitchFamily="2" charset="-122"/>
              </a:rPr>
              <a:t>Jesus’ work I would pursue, Guide me as You promised to, 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altLang="zh-CN" sz="2800" dirty="0">
                <a:latin typeface="Times New Roman" panose="02020603050405020304" pitchFamily="18" charset="0"/>
                <a:ea typeface="SimSun" panose="02010600030101010101" pitchFamily="2" charset="-122"/>
              </a:rPr>
              <a:t>Faithful, Lord, in all I do, onward go!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9E13D1E-5429-5BD6-21CC-CF77AF769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538" name="Rectangle 2">
            <a:extLst>
              <a:ext uri="{FF2B5EF4-FFF2-40B4-BE49-F238E27FC236}">
                <a16:creationId xmlns:a16="http://schemas.microsoft.com/office/drawing/2014/main" id="{6E9D6F17-C07F-809D-C2C4-EF5127D0A1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3999" y="463550"/>
            <a:ext cx="9144000" cy="101092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kumimoji="1" lang="en-US" altLang="zh-TW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483 </a:t>
            </a:r>
            <a:r>
              <a:rPr kumimoji="1" lang="zh-TW" alt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救世主凡事引導我</a:t>
            </a:r>
            <a:br>
              <a:rPr kumimoji="1" lang="en-US" altLang="zh-CN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Trusting in the Lord, My God 2/4</a:t>
            </a:r>
            <a:endParaRPr kumimoji="1" lang="en-US" altLang="zh-CN" sz="32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49539" name="Rectangle 3">
            <a:extLst>
              <a:ext uri="{FF2B5EF4-FFF2-40B4-BE49-F238E27FC236}">
                <a16:creationId xmlns:a16="http://schemas.microsoft.com/office/drawing/2014/main" id="{53633941-9951-18D0-F3EC-0467A1013C25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71947" y="1881615"/>
            <a:ext cx="11048103" cy="4293273"/>
          </a:xfrm>
        </p:spPr>
        <p:txBody>
          <a:bodyPr/>
          <a:lstStyle/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n-US" altLang="zh-CN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2 </a:t>
            </a: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一心信靠我恩主，往前进，往前进！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勇往直前不退步，往前进！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天天祷告祈求主，日日恒心念圣书，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如此方能信坚固，往前进！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endParaRPr lang="zh-CN" altLang="en-US" sz="2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algn="ctr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altLang="zh-CN" sz="2800" dirty="0">
                <a:latin typeface="Times New Roman" panose="02020603050405020304" pitchFamily="18" charset="0"/>
                <a:ea typeface="SimSun" panose="02010600030101010101" pitchFamily="2" charset="-122"/>
              </a:rPr>
              <a:t>Trusting in the Lord, my God, Onward go, onward go! 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altLang="zh-CN" sz="2800" dirty="0">
                <a:latin typeface="Times New Roman" panose="02020603050405020304" pitchFamily="18" charset="0"/>
                <a:ea typeface="SimSun" panose="02010600030101010101" pitchFamily="2" charset="-122"/>
              </a:rPr>
              <a:t>Singing forth His praises loud, onward go! 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altLang="zh-CN" sz="2800" dirty="0">
                <a:latin typeface="Times New Roman" panose="02020603050405020304" pitchFamily="18" charset="0"/>
                <a:ea typeface="SimSun" panose="02010600030101010101" pitchFamily="2" charset="-122"/>
              </a:rPr>
              <a:t>Daily praying to the Lord, Daily read His holy word, 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altLang="zh-CN" sz="2800" dirty="0">
                <a:latin typeface="Times New Roman" panose="02020603050405020304" pitchFamily="18" charset="0"/>
                <a:ea typeface="SimSun" panose="02010600030101010101" pitchFamily="2" charset="-122"/>
              </a:rPr>
              <a:t>Reconciled of God adored, onward go!</a:t>
            </a:r>
          </a:p>
        </p:txBody>
      </p:sp>
    </p:spTree>
    <p:extLst>
      <p:ext uri="{BB962C8B-B14F-4D97-AF65-F5344CB8AC3E}">
        <p14:creationId xmlns:p14="http://schemas.microsoft.com/office/powerpoint/2010/main" val="434131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76BDF02-037A-5DDC-4020-98A2B7019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538" name="Rectangle 2">
            <a:extLst>
              <a:ext uri="{FF2B5EF4-FFF2-40B4-BE49-F238E27FC236}">
                <a16:creationId xmlns:a16="http://schemas.microsoft.com/office/drawing/2014/main" id="{CD9E311C-C52A-E5A8-92C0-D99ADCB666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3999" y="463550"/>
            <a:ext cx="9144000" cy="101092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kumimoji="1" lang="en-US" altLang="zh-TW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483 </a:t>
            </a:r>
            <a:r>
              <a:rPr kumimoji="1" lang="zh-TW" alt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救世主凡事引導我</a:t>
            </a:r>
            <a:br>
              <a:rPr kumimoji="1" lang="en-US" altLang="zh-CN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Trusting in the Lord, My God 2/4</a:t>
            </a:r>
            <a:endParaRPr kumimoji="1" lang="en-US" altLang="zh-CN" sz="32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49539" name="Rectangle 3">
            <a:extLst>
              <a:ext uri="{FF2B5EF4-FFF2-40B4-BE49-F238E27FC236}">
                <a16:creationId xmlns:a16="http://schemas.microsoft.com/office/drawing/2014/main" id="{6321A5B8-1E03-00AE-0F96-F3EEEE04621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71947" y="1881615"/>
            <a:ext cx="11048103" cy="4293273"/>
          </a:xfrm>
        </p:spPr>
        <p:txBody>
          <a:bodyPr/>
          <a:lstStyle/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n-US" altLang="zh-CN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3 </a:t>
            </a: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一心信靠我恩主，往前进，往前进！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有主在前指引路，往前进！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言语行为效法主，为主努力受劳苦，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如此作主真门徒，往前进！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endParaRPr lang="zh-CN" altLang="en-US" sz="2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algn="ctr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altLang="zh-CN" sz="2800" dirty="0">
                <a:latin typeface="Times New Roman" panose="02020603050405020304" pitchFamily="18" charset="0"/>
                <a:ea typeface="SimSun" panose="02010600030101010101" pitchFamily="2" charset="-122"/>
              </a:rPr>
              <a:t>Trusting in the Lord, my God, Onward go, onward go! 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altLang="zh-CN" sz="2800" dirty="0">
                <a:latin typeface="Times New Roman" panose="02020603050405020304" pitchFamily="18" charset="0"/>
                <a:ea typeface="SimSun" panose="02010600030101010101" pitchFamily="2" charset="-122"/>
              </a:rPr>
              <a:t>Guiding me by staff and rod, onward go! 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altLang="zh-CN" sz="2800" dirty="0">
                <a:latin typeface="Times New Roman" panose="02020603050405020304" pitchFamily="18" charset="0"/>
                <a:ea typeface="SimSun" panose="02010600030101010101" pitchFamily="2" charset="-122"/>
              </a:rPr>
              <a:t>Christ’s example to employ, I would bear His cross with joy, 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altLang="zh-CN" sz="2800" dirty="0">
                <a:latin typeface="Times New Roman" panose="02020603050405020304" pitchFamily="18" charset="0"/>
                <a:ea typeface="SimSun" panose="02010600030101010101" pitchFamily="2" charset="-122"/>
              </a:rPr>
              <a:t>Nothing can our hope destroy, onward go!</a:t>
            </a:r>
          </a:p>
        </p:txBody>
      </p:sp>
    </p:spTree>
    <p:extLst>
      <p:ext uri="{BB962C8B-B14F-4D97-AF65-F5344CB8AC3E}">
        <p14:creationId xmlns:p14="http://schemas.microsoft.com/office/powerpoint/2010/main" val="865582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A4AED36-F84A-6810-525B-1E456F962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538" name="Rectangle 2">
            <a:extLst>
              <a:ext uri="{FF2B5EF4-FFF2-40B4-BE49-F238E27FC236}">
                <a16:creationId xmlns:a16="http://schemas.microsoft.com/office/drawing/2014/main" id="{92D9495D-3810-EF1C-DF0B-BB4AD121A7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3999" y="463550"/>
            <a:ext cx="9144000" cy="101092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kumimoji="1" lang="en-US" altLang="zh-TW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483 </a:t>
            </a:r>
            <a:r>
              <a:rPr kumimoji="1" lang="zh-TW" alt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救世主凡事引導我</a:t>
            </a:r>
            <a:br>
              <a:rPr kumimoji="1" lang="en-US" altLang="zh-CN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Trusting in the Lord, My God 2/4</a:t>
            </a:r>
            <a:endParaRPr kumimoji="1" lang="en-US" altLang="zh-CN" sz="32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49539" name="Rectangle 3">
            <a:extLst>
              <a:ext uri="{FF2B5EF4-FFF2-40B4-BE49-F238E27FC236}">
                <a16:creationId xmlns:a16="http://schemas.microsoft.com/office/drawing/2014/main" id="{902D39C6-9803-5CE0-391D-65DDAC6221A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71947" y="1881615"/>
            <a:ext cx="11048103" cy="4293273"/>
          </a:xfrm>
        </p:spPr>
        <p:txBody>
          <a:bodyPr/>
          <a:lstStyle/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n-US" altLang="zh-CN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4 </a:t>
            </a: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一心信靠我恩主，往前进，往前进！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跟随我主不怕苦，往前进！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不久信徒同聚集，共到天家安乐地，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得享永远真福气，往前进！</a:t>
            </a:r>
            <a:endParaRPr lang="en-US" altLang="zh-CN" sz="32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endParaRPr lang="zh-CN" altLang="en-US" sz="2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algn="ctr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altLang="zh-CN" sz="2800" dirty="0">
                <a:latin typeface="Times New Roman" panose="02020603050405020304" pitchFamily="18" charset="0"/>
                <a:ea typeface="SimSun" panose="02010600030101010101" pitchFamily="2" charset="-122"/>
              </a:rPr>
              <a:t>Trusting in the Lord, my God, Onward go, onward go! 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altLang="zh-CN" sz="2800" dirty="0">
                <a:latin typeface="Times New Roman" panose="02020603050405020304" pitchFamily="18" charset="0"/>
                <a:ea typeface="SimSun" panose="02010600030101010101" pitchFamily="2" charset="-122"/>
              </a:rPr>
              <a:t>As the saints before have trod, onward go! 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altLang="zh-CN" sz="2800" dirty="0">
                <a:latin typeface="Times New Roman" panose="02020603050405020304" pitchFamily="18" charset="0"/>
                <a:ea typeface="SimSun" panose="02010600030101010101" pitchFamily="2" charset="-122"/>
              </a:rPr>
              <a:t>Fearless onto victory, With all heaven we bend the knee, 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altLang="zh-CN" sz="2800" dirty="0">
                <a:latin typeface="Times New Roman" panose="02020603050405020304" pitchFamily="18" charset="0"/>
                <a:ea typeface="SimSun" panose="02010600030101010101" pitchFamily="2" charset="-122"/>
              </a:rPr>
              <a:t>Serving Christ eternally, onward go!</a:t>
            </a:r>
          </a:p>
        </p:txBody>
      </p:sp>
    </p:spTree>
    <p:extLst>
      <p:ext uri="{BB962C8B-B14F-4D97-AF65-F5344CB8AC3E}">
        <p14:creationId xmlns:p14="http://schemas.microsoft.com/office/powerpoint/2010/main" val="4186049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481</Words>
  <Application>Microsoft Office PowerPoint</Application>
  <PresentationFormat>Widescreen</PresentationFormat>
  <Paragraphs>40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Microsoft YaHei</vt:lpstr>
      <vt:lpstr>Arial</vt:lpstr>
      <vt:lpstr>Calibri</vt:lpstr>
      <vt:lpstr>Calibri Light</vt:lpstr>
      <vt:lpstr>Times New Roman</vt:lpstr>
      <vt:lpstr>Office Theme</vt:lpstr>
      <vt:lpstr>1_Office Theme</vt:lpstr>
      <vt:lpstr>483 救世主凡事引導我 Trusting in the Lord, My God 1/4</vt:lpstr>
      <vt:lpstr>483 救世主凡事引導我 Trusting in the Lord, My God 2/4</vt:lpstr>
      <vt:lpstr>483 救世主凡事引導我 Trusting in the Lord, My God 2/4</vt:lpstr>
      <vt:lpstr>483 救世主凡事引導我 Trusting in the Lord, My God 2/4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325 怎能如此  And can It Be That I Should Gain 1/4</dc:title>
  <dc:creator>贵申 王</dc:creator>
  <cp:lastModifiedBy>贵申 王</cp:lastModifiedBy>
  <cp:revision>1</cp:revision>
  <dcterms:created xsi:type="dcterms:W3CDTF">2023-09-28T16:38:22Z</dcterms:created>
  <dcterms:modified xsi:type="dcterms:W3CDTF">2026-07-17T02:38:33Z</dcterms:modified>
</cp:coreProperties>
</file>